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68" autoAdjust="0"/>
    <p:restoredTop sz="94660"/>
  </p:normalViewPr>
  <p:slideViewPr>
    <p:cSldViewPr snapToGrid="0">
      <p:cViewPr>
        <p:scale>
          <a:sx n="100" d="100"/>
          <a:sy n="100" d="100"/>
        </p:scale>
        <p:origin x="72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8848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2920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0406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3358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7849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731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9984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8433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3178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851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1550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1428C-A172-4443-8EA4-B629A031C1C0}" type="datetimeFigureOut">
              <a:rPr lang="en-GB" smtClean="0"/>
              <a:t>18/11/2020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7802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33.emf"/><Relationship Id="rId7" Type="http://schemas.openxmlformats.org/officeDocument/2006/relationships/image" Target="../media/image37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emf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emf"/><Relationship Id="rId4" Type="http://schemas.openxmlformats.org/officeDocument/2006/relationships/image" Target="../media/image4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Relationship Id="rId9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image" Target="../media/image19.emf"/><Relationship Id="rId7" Type="http://schemas.openxmlformats.org/officeDocument/2006/relationships/image" Target="../media/image23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Relationship Id="rId9" Type="http://schemas.openxmlformats.org/officeDocument/2006/relationships/image" Target="../media/image2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3274" y="225792"/>
            <a:ext cx="9144000" cy="367061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Identifying NP cut. Script at </a:t>
            </a:r>
            <a:r>
              <a:rPr lang="en-GB" u="sng" dirty="0" smtClean="0">
                <a:solidFill>
                  <a:srgbClr val="0070C0"/>
                </a:solidFill>
              </a:rPr>
              <a:t>Fe\Article2020\fit_NP_Ei800_allCuts_fin.m </a:t>
            </a:r>
            <a:endParaRPr lang="en-GB" u="sng" dirty="0">
              <a:solidFill>
                <a:srgbClr val="0070C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8372"/>
          <a:stretch/>
        </p:blipFill>
        <p:spPr>
          <a:xfrm>
            <a:off x="529197" y="1641118"/>
            <a:ext cx="5238214" cy="47630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7411" y="1673041"/>
            <a:ext cx="5334000" cy="40005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521380" y="994787"/>
            <a:ext cx="39331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Locations of the cuts used in analysis:</a:t>
            </a:r>
          </a:p>
          <a:p>
            <a:r>
              <a:rPr lang="en-GB" dirty="0" smtClean="0"/>
              <a:t>(in the image plain and orthogonal to it)</a:t>
            </a:r>
            <a:endParaRPr lang="en-GB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7421526" y="2892067"/>
            <a:ext cx="308345" cy="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8853752" y="4005802"/>
            <a:ext cx="8027" cy="30047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8849079" y="3574606"/>
            <a:ext cx="0" cy="29771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7857455" y="2892067"/>
            <a:ext cx="248091" cy="354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9539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Summary: All backgrounds are good enough. </a:t>
            </a:r>
            <a:br>
              <a:rPr lang="en-GB" dirty="0" smtClean="0"/>
            </a:br>
            <a:r>
              <a:rPr lang="en-GB" dirty="0" smtClean="0"/>
              <a:t>What about high energy range?</a:t>
            </a:r>
            <a:endParaRPr lang="en-GB" dirty="0"/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313800" y="2087730"/>
            <a:ext cx="5040000" cy="3960000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32108"/>
            <a:ext cx="5040000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591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3768"/>
            <a:ext cx="10515600" cy="1325563"/>
          </a:xfrm>
        </p:spPr>
        <p:txBody>
          <a:bodyPr/>
          <a:lstStyle/>
          <a:p>
            <a:r>
              <a:rPr lang="en-GB" dirty="0" smtClean="0"/>
              <a:t>Fitting with DFT model (</a:t>
            </a:r>
            <a:r>
              <a:rPr lang="en-GB" sz="2800" dirty="0" smtClean="0"/>
              <a:t>Quantum expresso calculations</a:t>
            </a:r>
            <a:r>
              <a:rPr lang="en-GB" dirty="0" smtClean="0"/>
              <a:t>)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750" y="1549331"/>
            <a:ext cx="5334000" cy="4000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779" y="1549331"/>
            <a:ext cx="5334000" cy="4000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0531" y="5821135"/>
            <a:ext cx="110032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Amplitude of the model goes to 0 (10</a:t>
            </a:r>
            <a:r>
              <a:rPr lang="en-GB" baseline="30000" dirty="0" smtClean="0"/>
              <a:t>-5</a:t>
            </a:r>
            <a:r>
              <a:rPr lang="en-GB" dirty="0" smtClean="0"/>
              <a:t>) as, it seems, the intensity at the edges in experiment falls much faster then </a:t>
            </a:r>
          </a:p>
          <a:p>
            <a:r>
              <a:rPr lang="en-GB" dirty="0" smtClean="0"/>
              <a:t>described by magnetic form factor.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4090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8821" y="933702"/>
            <a:ext cx="2510011" cy="18825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048" y="51903"/>
            <a:ext cx="10515600" cy="676866"/>
          </a:xfrm>
        </p:spPr>
        <p:txBody>
          <a:bodyPr>
            <a:noAutofit/>
          </a:bodyPr>
          <a:lstStyle/>
          <a:p>
            <a:r>
              <a:rPr lang="en-GB" sz="2800" dirty="0" smtClean="0"/>
              <a:t>12 equivalent cuts. Different </a:t>
            </a:r>
            <a:r>
              <a:rPr lang="en-GB" sz="2800" dirty="0" err="1" smtClean="0"/>
              <a:t>bg</a:t>
            </a:r>
            <a:r>
              <a:rPr lang="en-GB" sz="2800" dirty="0" smtClean="0"/>
              <a:t> removal. </a:t>
            </a:r>
            <a:r>
              <a:rPr lang="en-GB" sz="2800" dirty="0" smtClean="0">
                <a:solidFill>
                  <a:srgbClr val="FF0000"/>
                </a:solidFill>
              </a:rPr>
              <a:t>Magnetic signal removed?</a:t>
            </a:r>
            <a:endParaRPr lang="en-GB" sz="2800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6535" y="2973050"/>
            <a:ext cx="3960000" cy="3240000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7837054" y="2973050"/>
            <a:ext cx="3960000" cy="324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0114" y="1003747"/>
            <a:ext cx="2362144" cy="177160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43116" y="1874956"/>
            <a:ext cx="1681871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smtClean="0"/>
              <a:t>Generic BG:</a:t>
            </a:r>
          </a:p>
          <a:p>
            <a:r>
              <a:rPr lang="en-GB" dirty="0"/>
              <a:t>0.4375    0.0141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0245" y="900231"/>
            <a:ext cx="2599267" cy="1949450"/>
          </a:xfrm>
          <a:prstGeom prst="rect">
            <a:avLst/>
          </a:prstGeom>
        </p:spPr>
      </p:pic>
      <p:pic>
        <p:nvPicPr>
          <p:cNvPr id="12" name="Picture 11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3877054" y="2958022"/>
            <a:ext cx="3960000" cy="3240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0645648" y="3425263"/>
            <a:ext cx="349758" cy="244518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7837054" y="1228625"/>
            <a:ext cx="1105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Replicate:</a:t>
            </a:r>
            <a:endParaRPr lang="en-GB" dirty="0"/>
          </a:p>
        </p:txBody>
      </p:sp>
      <p:sp>
        <p:nvSpPr>
          <p:cNvPr id="16" name="TextBox 15"/>
          <p:cNvSpPr txBox="1"/>
          <p:nvPr/>
        </p:nvSpPr>
        <p:spPr>
          <a:xfrm>
            <a:off x="8952132" y="718350"/>
            <a:ext cx="1721690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sz="1200" dirty="0" smtClean="0"/>
              <a:t>1D integrated cut below </a:t>
            </a:r>
          </a:p>
          <a:p>
            <a:r>
              <a:rPr lang="en-GB" sz="1200" dirty="0" smtClean="0"/>
              <a:t>after BG removal</a:t>
            </a:r>
            <a:endParaRPr lang="en-GB" sz="1200" dirty="0"/>
          </a:p>
        </p:txBody>
      </p:sp>
      <p:sp>
        <p:nvSpPr>
          <p:cNvPr id="10" name="TextBox 9"/>
          <p:cNvSpPr txBox="1"/>
          <p:nvPr/>
        </p:nvSpPr>
        <p:spPr>
          <a:xfrm>
            <a:off x="4182235" y="1597957"/>
            <a:ext cx="1674819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Average BG </a:t>
            </a:r>
          </a:p>
          <a:p>
            <a:r>
              <a:rPr lang="en-GB" dirty="0" smtClean="0"/>
              <a:t>fit to image:</a:t>
            </a:r>
          </a:p>
          <a:p>
            <a:r>
              <a:rPr lang="en-GB" dirty="0" smtClean="0"/>
              <a:t>0.4053    </a:t>
            </a:r>
            <a:r>
              <a:rPr lang="en-GB" dirty="0"/>
              <a:t>0.0135</a:t>
            </a:r>
            <a:endParaRPr lang="en-GB" dirty="0" smtClean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24935" y="3006582"/>
            <a:ext cx="4376727" cy="3282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247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10261"/>
            <a:ext cx="10515600" cy="682625"/>
          </a:xfrm>
        </p:spPr>
        <p:txBody>
          <a:bodyPr>
            <a:normAutofit fontScale="90000"/>
          </a:bodyPr>
          <a:lstStyle/>
          <a:p>
            <a:r>
              <a:rPr lang="en-GB" sz="3200" dirty="0" smtClean="0"/>
              <a:t>12 equivalent cuts,</a:t>
            </a:r>
            <a:r>
              <a:rPr lang="en-GB" sz="3200" dirty="0">
                <a:solidFill>
                  <a:srgbClr val="FF0000"/>
                </a:solidFill>
              </a:rPr>
              <a:t> Magnetic signal removed</a:t>
            </a:r>
            <a:r>
              <a:rPr lang="en-GB" sz="3200" dirty="0" smtClean="0">
                <a:solidFill>
                  <a:srgbClr val="FF0000"/>
                </a:solidFill>
              </a:rPr>
              <a:t>?</a:t>
            </a:r>
            <a:r>
              <a:rPr lang="en-GB" sz="3200" dirty="0" smtClean="0"/>
              <a:t>, Resulting NP</a:t>
            </a:r>
            <a:br>
              <a:rPr lang="en-GB" sz="3200" dirty="0" smtClean="0"/>
            </a:br>
            <a:r>
              <a:rPr lang="en-GB" sz="3200" dirty="0" smtClean="0"/>
              <a:t>script </a:t>
            </a:r>
            <a:r>
              <a:rPr lang="en-GB" sz="3200" dirty="0" smtClean="0">
                <a:solidFill>
                  <a:srgbClr val="0070C0"/>
                </a:solidFill>
              </a:rPr>
              <a:t>Fe\Article2020\</a:t>
            </a:r>
            <a:r>
              <a:rPr lang="en-GB" sz="3200" dirty="0" err="1" smtClean="0">
                <a:solidFill>
                  <a:srgbClr val="0070C0"/>
                </a:solidFill>
              </a:rPr>
              <a:t>get_finalNP.m</a:t>
            </a:r>
            <a:r>
              <a:rPr lang="en-GB" sz="3200" dirty="0" smtClean="0"/>
              <a:t> </a:t>
            </a:r>
            <a:endParaRPr lang="en-GB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1363" y="1085850"/>
            <a:ext cx="2888884" cy="53149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213" y="1047750"/>
            <a:ext cx="2824296" cy="53911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5659" y="1047749"/>
            <a:ext cx="2793206" cy="54768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7553516" y="2471356"/>
            <a:ext cx="5582792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244694" y="6083664"/>
            <a:ext cx="2193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N                                P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3507590" y="5961744"/>
            <a:ext cx="2193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N                                P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715622" y="5931264"/>
            <a:ext cx="2193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N                                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26897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Conclusion: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690688"/>
            <a:ext cx="4441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The cuts have exponential background region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8200" y="2240423"/>
            <a:ext cx="97346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Similar  type of cuts (symmetrical </a:t>
            </a:r>
            <a:r>
              <a:rPr lang="en-GB" dirty="0" err="1" smtClean="0"/>
              <a:t>wrt</a:t>
            </a:r>
            <a:r>
              <a:rPr lang="en-GB" dirty="0" smtClean="0"/>
              <a:t>. the beam direction and at the same Q distance from the [0,0,0])</a:t>
            </a:r>
          </a:p>
          <a:p>
            <a:r>
              <a:rPr lang="en-GB" dirty="0" smtClean="0"/>
              <a:t>have similar exponential background parameters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8200" y="3081640"/>
            <a:ext cx="10434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The background parameters identified for group of similar cuts are independent on the way of obtaining them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8200" y="3645858"/>
            <a:ext cx="101679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The background parameters obtained for one group of similar cuts are not consistent with the parameters,</a:t>
            </a:r>
          </a:p>
          <a:p>
            <a:r>
              <a:rPr lang="en-GB" dirty="0"/>
              <a:t>o</a:t>
            </a:r>
            <a:r>
              <a:rPr lang="en-GB" dirty="0" smtClean="0"/>
              <a:t>btained for another group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59972" y="4541835"/>
            <a:ext cx="105094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Fitting &amp;  numerical comparison with </a:t>
            </a:r>
            <a:r>
              <a:rPr lang="en-GB" dirty="0" err="1" smtClean="0"/>
              <a:t>Kun’s</a:t>
            </a:r>
            <a:r>
              <a:rPr lang="en-GB" dirty="0" smtClean="0"/>
              <a:t> calculations does not work. The apparent reason for this is that </a:t>
            </a:r>
          </a:p>
          <a:p>
            <a:r>
              <a:rPr lang="en-GB" dirty="0" smtClean="0"/>
              <a:t>the theoretical decay, predicted by magnetic form factor is much smaller then the one, observed in experiment</a:t>
            </a:r>
          </a:p>
        </p:txBody>
      </p:sp>
    </p:spTree>
    <p:extLst>
      <p:ext uri="{BB962C8B-B14F-4D97-AF65-F5344CB8AC3E}">
        <p14:creationId xmlns:p14="http://schemas.microsoft.com/office/powerpoint/2010/main" val="3875574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Background1 (</a:t>
            </a:r>
            <a:r>
              <a:rPr lang="en-GB" b="1" dirty="0" err="1"/>
              <a:t>cut_at_edges</a:t>
            </a:r>
            <a:r>
              <a:rPr lang="en-GB" b="1" dirty="0" smtClean="0"/>
              <a:t>)</a:t>
            </a:r>
            <a:r>
              <a:rPr lang="en-GB" dirty="0" smtClean="0"/>
              <a:t>:</a:t>
            </a:r>
            <a:br>
              <a:rPr lang="en-GB" dirty="0" smtClean="0"/>
            </a:br>
            <a:r>
              <a:rPr lang="en-GB" sz="2400" dirty="0" smtClean="0"/>
              <a:t>edges of np cut at [-0.5,2.5,-0.5]; [0.5,2.5,-0.5]</a:t>
            </a:r>
            <a:endParaRPr lang="en-GB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5334000" cy="4000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46963" y="2280976"/>
            <a:ext cx="773723" cy="297431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4318506" y="2288992"/>
            <a:ext cx="773723" cy="297431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1690688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200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999710" y="718887"/>
            <a:ext cx="2880000" cy="252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2105" y="1"/>
            <a:ext cx="10515600" cy="866274"/>
          </a:xfrm>
        </p:spPr>
        <p:txBody>
          <a:bodyPr>
            <a:normAutofit/>
          </a:bodyPr>
          <a:lstStyle/>
          <a:p>
            <a:r>
              <a:rPr lang="en-GB" sz="2400" dirty="0" smtClean="0"/>
              <a:t>Partial cuts:</a:t>
            </a:r>
            <a:endParaRPr lang="en-GB" sz="2400" dirty="0"/>
          </a:p>
        </p:txBody>
      </p:sp>
      <p:pic>
        <p:nvPicPr>
          <p:cNvPr id="6" name="Picture 5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999710" y="3597773"/>
            <a:ext cx="2880000" cy="2520000"/>
          </a:xfrm>
          <a:prstGeom prst="rect">
            <a:avLst/>
          </a:prstGeom>
        </p:spPr>
      </p:pic>
      <p:pic>
        <p:nvPicPr>
          <p:cNvPr id="10" name="Picture 9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20908" y="673769"/>
            <a:ext cx="2880000" cy="252000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20908" y="3597773"/>
            <a:ext cx="2880000" cy="2520000"/>
          </a:xfrm>
          <a:prstGeom prst="rect">
            <a:avLst/>
          </a:prstGeom>
        </p:spPr>
      </p:pic>
      <p:pic>
        <p:nvPicPr>
          <p:cNvPr id="12" name="Picture 11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6138902" y="718887"/>
            <a:ext cx="2880000" cy="2520000"/>
          </a:xfrm>
          <a:prstGeom prst="rect">
            <a:avLst/>
          </a:prstGeom>
        </p:spPr>
      </p:pic>
      <p:pic>
        <p:nvPicPr>
          <p:cNvPr id="13" name="Picture 12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9018902" y="718887"/>
            <a:ext cx="2880000" cy="2520000"/>
          </a:xfrm>
          <a:prstGeom prst="rect">
            <a:avLst/>
          </a:prstGeom>
        </p:spPr>
      </p:pic>
      <p:pic>
        <p:nvPicPr>
          <p:cNvPr id="14" name="Picture 13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6138902" y="3597773"/>
            <a:ext cx="2880000" cy="2520000"/>
          </a:xfrm>
          <a:prstGeom prst="rect">
            <a:avLst/>
          </a:prstGeom>
        </p:spPr>
      </p:pic>
      <p:pic>
        <p:nvPicPr>
          <p:cNvPr id="15" name="Picture 14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9018902" y="3597773"/>
            <a:ext cx="288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326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1705" y="0"/>
            <a:ext cx="5987716" cy="1325563"/>
          </a:xfrm>
        </p:spPr>
        <p:txBody>
          <a:bodyPr>
            <a:normAutofit/>
          </a:bodyPr>
          <a:lstStyle/>
          <a:p>
            <a:r>
              <a:rPr lang="en-GB" sz="3100" dirty="0" err="1" smtClean="0"/>
              <a:t>sym_cut</a:t>
            </a:r>
            <a:r>
              <a:rPr lang="en-GB" sz="3100" dirty="0" smtClean="0"/>
              <a:t> with Background1 (</a:t>
            </a:r>
            <a:r>
              <a:rPr lang="en-GB" sz="3100" b="1" dirty="0" err="1" smtClean="0"/>
              <a:t>cut_at_edges</a:t>
            </a:r>
            <a:r>
              <a:rPr lang="en-GB" sz="3100" b="1" dirty="0" smtClean="0"/>
              <a:t>)</a:t>
            </a:r>
            <a:r>
              <a:rPr lang="en-GB" dirty="0" smtClean="0"/>
              <a:t>: 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309" y="201531"/>
            <a:ext cx="4320000" cy="324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2117" y="1217279"/>
            <a:ext cx="5219700" cy="4000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309" y="3441531"/>
            <a:ext cx="4320000" cy="3240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93462" y="3537784"/>
            <a:ext cx="314150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smtClean="0"/>
              <a:t>Corrected magnetic form factor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5702968" y="5799221"/>
            <a:ext cx="3876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Fitting parameters: </a:t>
            </a:r>
            <a:r>
              <a:rPr lang="en-GB" b="1" dirty="0"/>
              <a:t>0.468004 </a:t>
            </a:r>
            <a:r>
              <a:rPr lang="en-GB" b="1" dirty="0" smtClean="0"/>
              <a:t>0.015127</a:t>
            </a:r>
            <a:r>
              <a:rPr lang="en-GB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320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89811" y="30247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 smtClean="0"/>
              <a:t>Background2 (</a:t>
            </a:r>
            <a:r>
              <a:rPr lang="en-GB" b="1" dirty="0" err="1" smtClean="0"/>
              <a:t>average_cut</a:t>
            </a:r>
            <a:r>
              <a:rPr lang="en-GB" b="1" dirty="0" smtClean="0"/>
              <a:t>)</a:t>
            </a:r>
            <a:r>
              <a:rPr lang="en-GB" dirty="0" smtClean="0"/>
              <a:t>:</a:t>
            </a:r>
            <a:br>
              <a:rPr lang="en-GB" dirty="0" smtClean="0"/>
            </a:b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453" y="1452813"/>
            <a:ext cx="5334000" cy="4000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7453" y="1452813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760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2105" y="1"/>
            <a:ext cx="10515600" cy="866274"/>
          </a:xfrm>
        </p:spPr>
        <p:txBody>
          <a:bodyPr>
            <a:normAutofit/>
          </a:bodyPr>
          <a:lstStyle/>
          <a:p>
            <a:r>
              <a:rPr lang="en-GB" sz="2400" dirty="0" smtClean="0"/>
              <a:t>Partial cuts:</a:t>
            </a:r>
            <a:endParaRPr lang="en-GB" sz="2400" dirty="0"/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33908" y="718887"/>
            <a:ext cx="2880000" cy="2520000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179905" y="718887"/>
            <a:ext cx="2880000" cy="2520000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32760" y="3597773"/>
            <a:ext cx="2880000" cy="2520000"/>
          </a:xfrm>
          <a:prstGeom prst="rect">
            <a:avLst/>
          </a:prstGeom>
        </p:spPr>
      </p:pic>
      <p:pic>
        <p:nvPicPr>
          <p:cNvPr id="8" name="Picture 7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3313908" y="3597773"/>
            <a:ext cx="2880000" cy="2520000"/>
          </a:xfrm>
          <a:prstGeom prst="rect">
            <a:avLst/>
          </a:prstGeom>
        </p:spPr>
      </p:pic>
      <p:pic>
        <p:nvPicPr>
          <p:cNvPr id="9" name="Picture 8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6295056" y="716324"/>
            <a:ext cx="2880000" cy="2520000"/>
          </a:xfrm>
          <a:prstGeom prst="rect">
            <a:avLst/>
          </a:prstGeom>
        </p:spPr>
      </p:pic>
      <p:pic>
        <p:nvPicPr>
          <p:cNvPr id="16" name="Picture 15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9175056" y="718887"/>
            <a:ext cx="2880000" cy="2520000"/>
          </a:xfrm>
          <a:prstGeom prst="rect">
            <a:avLst/>
          </a:prstGeom>
        </p:spPr>
      </p:pic>
      <p:pic>
        <p:nvPicPr>
          <p:cNvPr id="17" name="Picture 16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6295056" y="3597773"/>
            <a:ext cx="2880000" cy="2520000"/>
          </a:xfrm>
          <a:prstGeom prst="rect">
            <a:avLst/>
          </a:prstGeom>
        </p:spPr>
      </p:pic>
      <p:pic>
        <p:nvPicPr>
          <p:cNvPr id="18" name="Picture 17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9276204" y="3597773"/>
            <a:ext cx="288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405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705" y="0"/>
            <a:ext cx="9416716" cy="1325563"/>
          </a:xfrm>
        </p:spPr>
        <p:txBody>
          <a:bodyPr>
            <a:normAutofit/>
          </a:bodyPr>
          <a:lstStyle/>
          <a:p>
            <a:r>
              <a:rPr lang="en-GB" sz="3100" dirty="0" err="1" smtClean="0"/>
              <a:t>sym_cut</a:t>
            </a:r>
            <a:r>
              <a:rPr lang="en-GB" sz="3100" dirty="0" smtClean="0"/>
              <a:t> with </a:t>
            </a:r>
            <a:r>
              <a:rPr lang="en-GB" sz="3200" dirty="0" smtClean="0"/>
              <a:t>Background2 (</a:t>
            </a:r>
            <a:r>
              <a:rPr lang="en-GB" sz="3200" b="1" dirty="0" err="1" smtClean="0"/>
              <a:t>average_cut</a:t>
            </a:r>
            <a:r>
              <a:rPr lang="en-GB" sz="3200" b="1" dirty="0" smtClean="0"/>
              <a:t>)</a:t>
            </a:r>
            <a:r>
              <a:rPr lang="en-GB" sz="3200" dirty="0" smtClean="0"/>
              <a:t>: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66" y="1428750"/>
            <a:ext cx="5334000" cy="4000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8911" y="1440782"/>
            <a:ext cx="5334000" cy="40005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382252" y="5859379"/>
            <a:ext cx="423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Fitting parameters: </a:t>
            </a:r>
            <a:r>
              <a:rPr lang="en-GB" b="1" dirty="0"/>
              <a:t>[0.437546 </a:t>
            </a:r>
            <a:r>
              <a:rPr lang="en-GB" b="1" dirty="0" smtClean="0"/>
              <a:t>0.014128</a:t>
            </a:r>
            <a:r>
              <a:rPr lang="en-GB" dirty="0" smtClean="0"/>
              <a:t>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69319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89810" y="302477"/>
            <a:ext cx="1011454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/>
              <a:t>Background3 (</a:t>
            </a:r>
            <a:r>
              <a:rPr lang="en-GB" dirty="0" err="1" smtClean="0"/>
              <a:t>remote</a:t>
            </a:r>
            <a:r>
              <a:rPr lang="en-GB" b="1" dirty="0" err="1" smtClean="0"/>
              <a:t>_cut</a:t>
            </a:r>
            <a:r>
              <a:rPr lang="en-GB" b="1" dirty="0" smtClean="0"/>
              <a:t>)</a:t>
            </a:r>
            <a:r>
              <a:rPr lang="en-GB" dirty="0" smtClean="0"/>
              <a:t>: Overcompensation. We can not use this background.</a:t>
            </a:r>
          </a:p>
          <a:p>
            <a:r>
              <a:rPr lang="en-GB" dirty="0" smtClean="0"/>
              <a:t>Need ideas for high energy transfer background removal.</a:t>
            </a:r>
            <a:br>
              <a:rPr lang="en-GB" dirty="0" smtClean="0"/>
            </a:b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853" y="1452813"/>
            <a:ext cx="5334000" cy="4000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8611" y="1452813"/>
            <a:ext cx="5334000" cy="4000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89811" y="5859379"/>
            <a:ext cx="1097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Fitting parameters: </a:t>
            </a:r>
            <a:r>
              <a:rPr lang="en-GB" b="1" dirty="0" smtClean="0"/>
              <a:t>[</a:t>
            </a:r>
            <a:r>
              <a:rPr lang="en-GB" b="1" dirty="0"/>
              <a:t>0.437546 </a:t>
            </a:r>
            <a:r>
              <a:rPr lang="en-GB" b="1" dirty="0" smtClean="0"/>
              <a:t>0.014128</a:t>
            </a:r>
            <a:r>
              <a:rPr lang="en-GB" dirty="0" smtClean="0"/>
              <a:t>]; Overcompensation. Some homogeneous magnetic scattering at high Q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4435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45957</TotalTime>
  <Words>342</Words>
  <Application>Microsoft Office PowerPoint</Application>
  <PresentationFormat>Widescreen</PresentationFormat>
  <Paragraphs>41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Conclusion:</vt:lpstr>
      <vt:lpstr>Background1 (cut_at_edges): edges of np cut at [-0.5,2.5,-0.5]; [0.5,2.5,-0.5]</vt:lpstr>
      <vt:lpstr>Partial cuts:</vt:lpstr>
      <vt:lpstr>sym_cut with Background1 (cut_at_edges): </vt:lpstr>
      <vt:lpstr>PowerPoint Presentation</vt:lpstr>
      <vt:lpstr>Partial cuts:</vt:lpstr>
      <vt:lpstr>sym_cut with Background2 (average_cut):</vt:lpstr>
      <vt:lpstr>PowerPoint Presentation</vt:lpstr>
      <vt:lpstr>Summary: All backgrounds are good enough.  What about high energy range?</vt:lpstr>
      <vt:lpstr>Fitting with DFT model (Quantum expresso calculations)</vt:lpstr>
      <vt:lpstr>12 equivalent cuts. Different bg removal. Magnetic signal removed?</vt:lpstr>
      <vt:lpstr>12 equivalent cuts, Magnetic signal removed?, Resulting NP script Fe\Article2020\get_finalNP.m </vt:lpstr>
    </vt:vector>
  </TitlesOfParts>
  <Company>STFC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B</dc:creator>
  <cp:lastModifiedBy>Alex B</cp:lastModifiedBy>
  <cp:revision>53</cp:revision>
  <dcterms:created xsi:type="dcterms:W3CDTF">2020-10-14T17:02:17Z</dcterms:created>
  <dcterms:modified xsi:type="dcterms:W3CDTF">2020-11-30T16:54:43Z</dcterms:modified>
</cp:coreProperties>
</file>